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</p:sldIdLst>
  <p:sldSz cy="18288000" cx="10287000"/>
  <p:notesSz cx="6858000" cy="9144000"/>
  <p:embeddedFontLst>
    <p:embeddedFont>
      <p:font typeface="PT Sans Narrow"/>
      <p:regular r:id="rId28"/>
      <p:bold r:id="rId29"/>
    </p:embeddedFont>
    <p:embeddedFont>
      <p:font typeface="Open Sans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font" Target="fonts/PTSansNarrow-regular.fntdata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PTSansNarrow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OpenSans-bold.fntdata"/><Relationship Id="rId30" Type="http://schemas.openxmlformats.org/officeDocument/2006/relationships/font" Target="fonts/OpenSans-regular.fntdata"/><Relationship Id="rId11" Type="http://schemas.openxmlformats.org/officeDocument/2006/relationships/slide" Target="slides/slide7.xml"/><Relationship Id="rId33" Type="http://schemas.openxmlformats.org/officeDocument/2006/relationships/font" Target="fonts/OpenSans-boldItalic.fntdata"/><Relationship Id="rId10" Type="http://schemas.openxmlformats.org/officeDocument/2006/relationships/slide" Target="slides/slide6.xml"/><Relationship Id="rId32" Type="http://schemas.openxmlformats.org/officeDocument/2006/relationships/font" Target="fonts/OpenSans-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500256df21_0_13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500256df21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500256df21_0_19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500256df21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500256df21_0_25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500256df21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500256df21_0_31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500256df21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500256df21_0_37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500256df21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500256df21_0_43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500256df21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4a4111812d_0_56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4a4111812d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4a4111812d_0_60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4a4111812d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4a4111812d_0_64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4a4111812d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4a4111812d_0_68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4a4111812d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4a4111812d_0_0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4a4111812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4a4111812d_0_82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4a4111812d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4a4111812d_0_72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4a4111812d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500256df21_0_50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500256df21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500256df21_0_56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500256df21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4a4111812d_0_76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4a4111812d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4a4111812d_0_12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4a4111812d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4a4111812d_0_16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4a4111812d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4a4111812d_0_20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4a4111812d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4a4111812d_0_24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4a4111812d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500256df21_0_0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500256df2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500256df21_0_7:notes"/>
          <p:cNvSpPr/>
          <p:nvPr>
            <p:ph idx="2" type="sldImg"/>
          </p:nvPr>
        </p:nvSpPr>
        <p:spPr>
          <a:xfrm>
            <a:off x="2464919" y="685800"/>
            <a:ext cx="1928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500256df21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50672" y="2647378"/>
            <a:ext cx="9585600" cy="7298100"/>
          </a:xfrm>
          <a:prstGeom prst="rect">
            <a:avLst/>
          </a:prstGeom>
        </p:spPr>
        <p:txBody>
          <a:bodyPr anchorCtr="0" anchor="b" bIns="176925" lIns="176925" spcFirstLastPara="1" rIns="176925" wrap="square" tIns="176925"/>
          <a:lstStyle>
            <a:lvl1pPr lvl="0" algn="ctr">
              <a:spcBef>
                <a:spcPts val="0"/>
              </a:spcBef>
              <a:spcAft>
                <a:spcPts val="0"/>
              </a:spcAft>
              <a:buSzPts val="10100"/>
              <a:buNone/>
              <a:defRPr sz="10100"/>
            </a:lvl1pPr>
            <a:lvl2pPr lvl="1" algn="ctr">
              <a:spcBef>
                <a:spcPts val="0"/>
              </a:spcBef>
              <a:spcAft>
                <a:spcPts val="0"/>
              </a:spcAft>
              <a:buSzPts val="10100"/>
              <a:buNone/>
              <a:defRPr sz="10100"/>
            </a:lvl2pPr>
            <a:lvl3pPr lvl="2" algn="ctr">
              <a:spcBef>
                <a:spcPts val="0"/>
              </a:spcBef>
              <a:spcAft>
                <a:spcPts val="0"/>
              </a:spcAft>
              <a:buSzPts val="10100"/>
              <a:buNone/>
              <a:defRPr sz="10100"/>
            </a:lvl3pPr>
            <a:lvl4pPr lvl="3" algn="ctr">
              <a:spcBef>
                <a:spcPts val="0"/>
              </a:spcBef>
              <a:spcAft>
                <a:spcPts val="0"/>
              </a:spcAft>
              <a:buSzPts val="10100"/>
              <a:buNone/>
              <a:defRPr sz="10100"/>
            </a:lvl4pPr>
            <a:lvl5pPr lvl="4" algn="ctr">
              <a:spcBef>
                <a:spcPts val="0"/>
              </a:spcBef>
              <a:spcAft>
                <a:spcPts val="0"/>
              </a:spcAft>
              <a:buSzPts val="10100"/>
              <a:buNone/>
              <a:defRPr sz="10100"/>
            </a:lvl5pPr>
            <a:lvl6pPr lvl="5" algn="ctr">
              <a:spcBef>
                <a:spcPts val="0"/>
              </a:spcBef>
              <a:spcAft>
                <a:spcPts val="0"/>
              </a:spcAft>
              <a:buSzPts val="10100"/>
              <a:buNone/>
              <a:defRPr sz="10100"/>
            </a:lvl6pPr>
            <a:lvl7pPr lvl="6" algn="ctr">
              <a:spcBef>
                <a:spcPts val="0"/>
              </a:spcBef>
              <a:spcAft>
                <a:spcPts val="0"/>
              </a:spcAft>
              <a:buSzPts val="10100"/>
              <a:buNone/>
              <a:defRPr sz="10100"/>
            </a:lvl7pPr>
            <a:lvl8pPr lvl="7" algn="ctr">
              <a:spcBef>
                <a:spcPts val="0"/>
              </a:spcBef>
              <a:spcAft>
                <a:spcPts val="0"/>
              </a:spcAft>
              <a:buSzPts val="10100"/>
              <a:buNone/>
              <a:defRPr sz="10100"/>
            </a:lvl8pPr>
            <a:lvl9pPr lvl="8" algn="ctr">
              <a:spcBef>
                <a:spcPts val="0"/>
              </a:spcBef>
              <a:spcAft>
                <a:spcPts val="0"/>
              </a:spcAft>
              <a:buSzPts val="10100"/>
              <a:buNone/>
              <a:defRPr sz="101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50663" y="10076889"/>
            <a:ext cx="9585600" cy="2818200"/>
          </a:xfrm>
          <a:prstGeom prst="rect">
            <a:avLst/>
          </a:prstGeom>
        </p:spPr>
        <p:txBody>
          <a:bodyPr anchorCtr="0" anchor="t" bIns="176925" lIns="176925" spcFirstLastPara="1" rIns="176925" wrap="square" tIns="1769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9531515" y="16580326"/>
            <a:ext cx="617400" cy="1399500"/>
          </a:xfrm>
          <a:prstGeom prst="rect">
            <a:avLst/>
          </a:prstGeom>
        </p:spPr>
        <p:txBody>
          <a:bodyPr anchorCtr="0" anchor="ctr" bIns="176925" lIns="176925" spcFirstLastPara="1" rIns="176925" wrap="square" tIns="1769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50663" y="3932889"/>
            <a:ext cx="9585600" cy="6981300"/>
          </a:xfrm>
          <a:prstGeom prst="rect">
            <a:avLst/>
          </a:prstGeom>
        </p:spPr>
        <p:txBody>
          <a:bodyPr anchorCtr="0" anchor="b" bIns="176925" lIns="176925" spcFirstLastPara="1" rIns="176925" wrap="square" tIns="176925"/>
          <a:lstStyle>
            <a:lvl1pPr lvl="0" algn="ctr">
              <a:spcBef>
                <a:spcPts val="0"/>
              </a:spcBef>
              <a:spcAft>
                <a:spcPts val="0"/>
              </a:spcAft>
              <a:buSzPts val="23200"/>
              <a:buNone/>
              <a:defRPr sz="2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23200"/>
              <a:buNone/>
              <a:defRPr sz="2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23200"/>
              <a:buNone/>
              <a:defRPr sz="2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23200"/>
              <a:buNone/>
              <a:defRPr sz="2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23200"/>
              <a:buNone/>
              <a:defRPr sz="2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23200"/>
              <a:buNone/>
              <a:defRPr sz="2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23200"/>
              <a:buNone/>
              <a:defRPr sz="2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23200"/>
              <a:buNone/>
              <a:defRPr sz="2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23200"/>
              <a:buNone/>
              <a:defRPr sz="232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50663" y="11207911"/>
            <a:ext cx="9585600" cy="4625100"/>
          </a:xfrm>
          <a:prstGeom prst="rect">
            <a:avLst/>
          </a:prstGeom>
        </p:spPr>
        <p:txBody>
          <a:bodyPr anchorCtr="0" anchor="t" bIns="176925" lIns="176925" spcFirstLastPara="1" rIns="176925" wrap="square" tIns="176925"/>
          <a:lstStyle>
            <a:lvl1pPr indent="-450850" lvl="0" marL="457200" algn="ctr">
              <a:spcBef>
                <a:spcPts val="0"/>
              </a:spcBef>
              <a:spcAft>
                <a:spcPts val="0"/>
              </a:spcAft>
              <a:buSzPts val="3500"/>
              <a:buChar char="●"/>
              <a:defRPr/>
            </a:lvl1pPr>
            <a:lvl2pPr indent="-400050" lvl="1" marL="914400" algn="ctr">
              <a:spcBef>
                <a:spcPts val="3100"/>
              </a:spcBef>
              <a:spcAft>
                <a:spcPts val="0"/>
              </a:spcAft>
              <a:buSzPts val="2700"/>
              <a:buChar char="○"/>
              <a:defRPr/>
            </a:lvl2pPr>
            <a:lvl3pPr indent="-400050" lvl="2" marL="1371600" algn="ctr">
              <a:spcBef>
                <a:spcPts val="3100"/>
              </a:spcBef>
              <a:spcAft>
                <a:spcPts val="0"/>
              </a:spcAft>
              <a:buSzPts val="2700"/>
              <a:buChar char="■"/>
              <a:defRPr/>
            </a:lvl3pPr>
            <a:lvl4pPr indent="-400050" lvl="3" marL="1828800" algn="ctr">
              <a:spcBef>
                <a:spcPts val="3100"/>
              </a:spcBef>
              <a:spcAft>
                <a:spcPts val="0"/>
              </a:spcAft>
              <a:buSzPts val="2700"/>
              <a:buChar char="●"/>
              <a:defRPr/>
            </a:lvl4pPr>
            <a:lvl5pPr indent="-400050" lvl="4" marL="2286000" algn="ctr">
              <a:spcBef>
                <a:spcPts val="3100"/>
              </a:spcBef>
              <a:spcAft>
                <a:spcPts val="0"/>
              </a:spcAft>
              <a:buSzPts val="2700"/>
              <a:buChar char="○"/>
              <a:defRPr/>
            </a:lvl5pPr>
            <a:lvl6pPr indent="-400050" lvl="5" marL="2743200" algn="ctr">
              <a:spcBef>
                <a:spcPts val="3100"/>
              </a:spcBef>
              <a:spcAft>
                <a:spcPts val="0"/>
              </a:spcAft>
              <a:buSzPts val="2700"/>
              <a:buChar char="■"/>
              <a:defRPr/>
            </a:lvl6pPr>
            <a:lvl7pPr indent="-400050" lvl="6" marL="3200400" algn="ctr">
              <a:spcBef>
                <a:spcPts val="3100"/>
              </a:spcBef>
              <a:spcAft>
                <a:spcPts val="0"/>
              </a:spcAft>
              <a:buSzPts val="2700"/>
              <a:buChar char="●"/>
              <a:defRPr/>
            </a:lvl7pPr>
            <a:lvl8pPr indent="-400050" lvl="7" marL="3657600" algn="ctr">
              <a:spcBef>
                <a:spcPts val="3100"/>
              </a:spcBef>
              <a:spcAft>
                <a:spcPts val="0"/>
              </a:spcAft>
              <a:buSzPts val="2700"/>
              <a:buChar char="○"/>
              <a:defRPr/>
            </a:lvl8pPr>
            <a:lvl9pPr indent="-400050" lvl="8" marL="4114800" algn="ctr">
              <a:spcBef>
                <a:spcPts val="3100"/>
              </a:spcBef>
              <a:spcAft>
                <a:spcPts val="3100"/>
              </a:spcAft>
              <a:buSzPts val="27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9531515" y="16580326"/>
            <a:ext cx="617400" cy="1399500"/>
          </a:xfrm>
          <a:prstGeom prst="rect">
            <a:avLst/>
          </a:prstGeom>
        </p:spPr>
        <p:txBody>
          <a:bodyPr anchorCtr="0" anchor="ctr" bIns="176925" lIns="176925" spcFirstLastPara="1" rIns="176925" wrap="square" tIns="1769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9531515" y="16580326"/>
            <a:ext cx="617400" cy="1399500"/>
          </a:xfrm>
          <a:prstGeom prst="rect">
            <a:avLst/>
          </a:prstGeom>
        </p:spPr>
        <p:txBody>
          <a:bodyPr anchorCtr="0" anchor="ctr" bIns="176925" lIns="176925" spcFirstLastPara="1" rIns="176925" wrap="square" tIns="1769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50663" y="7647467"/>
            <a:ext cx="9585600" cy="2993100"/>
          </a:xfrm>
          <a:prstGeom prst="rect">
            <a:avLst/>
          </a:prstGeom>
        </p:spPr>
        <p:txBody>
          <a:bodyPr anchorCtr="0" anchor="ctr" bIns="176925" lIns="176925" spcFirstLastPara="1" rIns="176925" wrap="square" tIns="176925"/>
          <a:lstStyle>
            <a:lvl1pPr lv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9531515" y="16580326"/>
            <a:ext cx="617400" cy="1399500"/>
          </a:xfrm>
          <a:prstGeom prst="rect">
            <a:avLst/>
          </a:prstGeom>
        </p:spPr>
        <p:txBody>
          <a:bodyPr anchorCtr="0" anchor="ctr" bIns="176925" lIns="176925" spcFirstLastPara="1" rIns="176925" wrap="square" tIns="1769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50663" y="1582311"/>
            <a:ext cx="9585600" cy="2036400"/>
          </a:xfrm>
          <a:prstGeom prst="rect">
            <a:avLst/>
          </a:prstGeom>
        </p:spPr>
        <p:txBody>
          <a:bodyPr anchorCtr="0" anchor="t" bIns="176925" lIns="176925" spcFirstLastPara="1" rIns="176925" wrap="square" tIns="176925"/>
          <a:lstStyle>
            <a:lvl1pPr lvl="0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50663" y="4097689"/>
            <a:ext cx="9585600" cy="12147300"/>
          </a:xfrm>
          <a:prstGeom prst="rect">
            <a:avLst/>
          </a:prstGeom>
        </p:spPr>
        <p:txBody>
          <a:bodyPr anchorCtr="0" anchor="t" bIns="176925" lIns="176925" spcFirstLastPara="1" rIns="176925" wrap="square" tIns="176925"/>
          <a:lstStyle>
            <a:lvl1pPr indent="-450850" lvl="0" marL="457200">
              <a:spcBef>
                <a:spcPts val="0"/>
              </a:spcBef>
              <a:spcAft>
                <a:spcPts val="0"/>
              </a:spcAft>
              <a:buSzPts val="3500"/>
              <a:buChar char="●"/>
              <a:defRPr/>
            </a:lvl1pPr>
            <a:lvl2pPr indent="-400050" lvl="1" marL="914400">
              <a:spcBef>
                <a:spcPts val="3100"/>
              </a:spcBef>
              <a:spcAft>
                <a:spcPts val="0"/>
              </a:spcAft>
              <a:buSzPts val="2700"/>
              <a:buChar char="○"/>
              <a:defRPr/>
            </a:lvl2pPr>
            <a:lvl3pPr indent="-400050" lvl="2" marL="1371600">
              <a:spcBef>
                <a:spcPts val="3100"/>
              </a:spcBef>
              <a:spcAft>
                <a:spcPts val="0"/>
              </a:spcAft>
              <a:buSzPts val="2700"/>
              <a:buChar char="■"/>
              <a:defRPr/>
            </a:lvl3pPr>
            <a:lvl4pPr indent="-400050" lvl="3" marL="1828800">
              <a:spcBef>
                <a:spcPts val="3100"/>
              </a:spcBef>
              <a:spcAft>
                <a:spcPts val="0"/>
              </a:spcAft>
              <a:buSzPts val="2700"/>
              <a:buChar char="●"/>
              <a:defRPr/>
            </a:lvl4pPr>
            <a:lvl5pPr indent="-400050" lvl="4" marL="2286000">
              <a:spcBef>
                <a:spcPts val="3100"/>
              </a:spcBef>
              <a:spcAft>
                <a:spcPts val="0"/>
              </a:spcAft>
              <a:buSzPts val="2700"/>
              <a:buChar char="○"/>
              <a:defRPr/>
            </a:lvl5pPr>
            <a:lvl6pPr indent="-400050" lvl="5" marL="2743200">
              <a:spcBef>
                <a:spcPts val="3100"/>
              </a:spcBef>
              <a:spcAft>
                <a:spcPts val="0"/>
              </a:spcAft>
              <a:buSzPts val="2700"/>
              <a:buChar char="■"/>
              <a:defRPr/>
            </a:lvl6pPr>
            <a:lvl7pPr indent="-400050" lvl="6" marL="3200400">
              <a:spcBef>
                <a:spcPts val="3100"/>
              </a:spcBef>
              <a:spcAft>
                <a:spcPts val="0"/>
              </a:spcAft>
              <a:buSzPts val="2700"/>
              <a:buChar char="●"/>
              <a:defRPr/>
            </a:lvl7pPr>
            <a:lvl8pPr indent="-400050" lvl="7" marL="3657600">
              <a:spcBef>
                <a:spcPts val="3100"/>
              </a:spcBef>
              <a:spcAft>
                <a:spcPts val="0"/>
              </a:spcAft>
              <a:buSzPts val="2700"/>
              <a:buChar char="○"/>
              <a:defRPr/>
            </a:lvl8pPr>
            <a:lvl9pPr indent="-400050" lvl="8" marL="4114800">
              <a:spcBef>
                <a:spcPts val="3100"/>
              </a:spcBef>
              <a:spcAft>
                <a:spcPts val="3100"/>
              </a:spcAft>
              <a:buSzPts val="27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9531515" y="16580326"/>
            <a:ext cx="617400" cy="1399500"/>
          </a:xfrm>
          <a:prstGeom prst="rect">
            <a:avLst/>
          </a:prstGeom>
        </p:spPr>
        <p:txBody>
          <a:bodyPr anchorCtr="0" anchor="ctr" bIns="176925" lIns="176925" spcFirstLastPara="1" rIns="176925" wrap="square" tIns="1769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50663" y="1582311"/>
            <a:ext cx="9585600" cy="2036400"/>
          </a:xfrm>
          <a:prstGeom prst="rect">
            <a:avLst/>
          </a:prstGeom>
        </p:spPr>
        <p:txBody>
          <a:bodyPr anchorCtr="0" anchor="t" bIns="176925" lIns="176925" spcFirstLastPara="1" rIns="176925" wrap="square" tIns="176925"/>
          <a:lstStyle>
            <a:lvl1pPr lvl="0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50663" y="4097689"/>
            <a:ext cx="4500000" cy="12147300"/>
          </a:xfrm>
          <a:prstGeom prst="rect">
            <a:avLst/>
          </a:prstGeom>
        </p:spPr>
        <p:txBody>
          <a:bodyPr anchorCtr="0" anchor="t" bIns="176925" lIns="176925" spcFirstLastPara="1" rIns="176925" wrap="square" tIns="176925"/>
          <a:lstStyle>
            <a:lvl1pPr indent="-400050" lvl="0" marL="457200">
              <a:spcBef>
                <a:spcPts val="0"/>
              </a:spcBef>
              <a:spcAft>
                <a:spcPts val="0"/>
              </a:spcAft>
              <a:buSzPts val="2700"/>
              <a:buChar char="●"/>
              <a:defRPr sz="2700"/>
            </a:lvl1pPr>
            <a:lvl2pPr indent="-374650" lvl="1" marL="914400">
              <a:spcBef>
                <a:spcPts val="3100"/>
              </a:spcBef>
              <a:spcAft>
                <a:spcPts val="0"/>
              </a:spcAft>
              <a:buSzPts val="2300"/>
              <a:buChar char="○"/>
              <a:defRPr sz="2300"/>
            </a:lvl2pPr>
            <a:lvl3pPr indent="-374650" lvl="2" marL="1371600">
              <a:spcBef>
                <a:spcPts val="3100"/>
              </a:spcBef>
              <a:spcAft>
                <a:spcPts val="0"/>
              </a:spcAft>
              <a:buSzPts val="2300"/>
              <a:buChar char="■"/>
              <a:defRPr sz="2300"/>
            </a:lvl3pPr>
            <a:lvl4pPr indent="-374650" lvl="3" marL="1828800">
              <a:spcBef>
                <a:spcPts val="3100"/>
              </a:spcBef>
              <a:spcAft>
                <a:spcPts val="0"/>
              </a:spcAft>
              <a:buSzPts val="2300"/>
              <a:buChar char="●"/>
              <a:defRPr sz="2300"/>
            </a:lvl4pPr>
            <a:lvl5pPr indent="-374650" lvl="4" marL="2286000">
              <a:spcBef>
                <a:spcPts val="3100"/>
              </a:spcBef>
              <a:spcAft>
                <a:spcPts val="0"/>
              </a:spcAft>
              <a:buSzPts val="2300"/>
              <a:buChar char="○"/>
              <a:defRPr sz="2300"/>
            </a:lvl5pPr>
            <a:lvl6pPr indent="-374650" lvl="5" marL="2743200">
              <a:spcBef>
                <a:spcPts val="3100"/>
              </a:spcBef>
              <a:spcAft>
                <a:spcPts val="0"/>
              </a:spcAft>
              <a:buSzPts val="2300"/>
              <a:buChar char="■"/>
              <a:defRPr sz="2300"/>
            </a:lvl6pPr>
            <a:lvl7pPr indent="-374650" lvl="6" marL="3200400">
              <a:spcBef>
                <a:spcPts val="3100"/>
              </a:spcBef>
              <a:spcAft>
                <a:spcPts val="0"/>
              </a:spcAft>
              <a:buSzPts val="2300"/>
              <a:buChar char="●"/>
              <a:defRPr sz="2300"/>
            </a:lvl7pPr>
            <a:lvl8pPr indent="-374650" lvl="7" marL="3657600">
              <a:spcBef>
                <a:spcPts val="3100"/>
              </a:spcBef>
              <a:spcAft>
                <a:spcPts val="0"/>
              </a:spcAft>
              <a:buSzPts val="2300"/>
              <a:buChar char="○"/>
              <a:defRPr sz="2300"/>
            </a:lvl8pPr>
            <a:lvl9pPr indent="-374650" lvl="8" marL="4114800">
              <a:spcBef>
                <a:spcPts val="3100"/>
              </a:spcBef>
              <a:spcAft>
                <a:spcPts val="3100"/>
              </a:spcAft>
              <a:buSzPts val="2300"/>
              <a:buChar char="■"/>
              <a:defRPr sz="23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5436450" y="4097689"/>
            <a:ext cx="4500000" cy="12147300"/>
          </a:xfrm>
          <a:prstGeom prst="rect">
            <a:avLst/>
          </a:prstGeom>
        </p:spPr>
        <p:txBody>
          <a:bodyPr anchorCtr="0" anchor="t" bIns="176925" lIns="176925" spcFirstLastPara="1" rIns="176925" wrap="square" tIns="176925"/>
          <a:lstStyle>
            <a:lvl1pPr indent="-400050" lvl="0" marL="457200">
              <a:spcBef>
                <a:spcPts val="0"/>
              </a:spcBef>
              <a:spcAft>
                <a:spcPts val="0"/>
              </a:spcAft>
              <a:buSzPts val="2700"/>
              <a:buChar char="●"/>
              <a:defRPr sz="2700"/>
            </a:lvl1pPr>
            <a:lvl2pPr indent="-374650" lvl="1" marL="914400">
              <a:spcBef>
                <a:spcPts val="3100"/>
              </a:spcBef>
              <a:spcAft>
                <a:spcPts val="0"/>
              </a:spcAft>
              <a:buSzPts val="2300"/>
              <a:buChar char="○"/>
              <a:defRPr sz="2300"/>
            </a:lvl2pPr>
            <a:lvl3pPr indent="-374650" lvl="2" marL="1371600">
              <a:spcBef>
                <a:spcPts val="3100"/>
              </a:spcBef>
              <a:spcAft>
                <a:spcPts val="0"/>
              </a:spcAft>
              <a:buSzPts val="2300"/>
              <a:buChar char="■"/>
              <a:defRPr sz="2300"/>
            </a:lvl3pPr>
            <a:lvl4pPr indent="-374650" lvl="3" marL="1828800">
              <a:spcBef>
                <a:spcPts val="3100"/>
              </a:spcBef>
              <a:spcAft>
                <a:spcPts val="0"/>
              </a:spcAft>
              <a:buSzPts val="2300"/>
              <a:buChar char="●"/>
              <a:defRPr sz="2300"/>
            </a:lvl4pPr>
            <a:lvl5pPr indent="-374650" lvl="4" marL="2286000">
              <a:spcBef>
                <a:spcPts val="3100"/>
              </a:spcBef>
              <a:spcAft>
                <a:spcPts val="0"/>
              </a:spcAft>
              <a:buSzPts val="2300"/>
              <a:buChar char="○"/>
              <a:defRPr sz="2300"/>
            </a:lvl5pPr>
            <a:lvl6pPr indent="-374650" lvl="5" marL="2743200">
              <a:spcBef>
                <a:spcPts val="3100"/>
              </a:spcBef>
              <a:spcAft>
                <a:spcPts val="0"/>
              </a:spcAft>
              <a:buSzPts val="2300"/>
              <a:buChar char="■"/>
              <a:defRPr sz="2300"/>
            </a:lvl6pPr>
            <a:lvl7pPr indent="-374650" lvl="6" marL="3200400">
              <a:spcBef>
                <a:spcPts val="3100"/>
              </a:spcBef>
              <a:spcAft>
                <a:spcPts val="0"/>
              </a:spcAft>
              <a:buSzPts val="2300"/>
              <a:buChar char="●"/>
              <a:defRPr sz="2300"/>
            </a:lvl7pPr>
            <a:lvl8pPr indent="-374650" lvl="7" marL="3657600">
              <a:spcBef>
                <a:spcPts val="3100"/>
              </a:spcBef>
              <a:spcAft>
                <a:spcPts val="0"/>
              </a:spcAft>
              <a:buSzPts val="2300"/>
              <a:buChar char="○"/>
              <a:defRPr sz="2300"/>
            </a:lvl8pPr>
            <a:lvl9pPr indent="-374650" lvl="8" marL="4114800">
              <a:spcBef>
                <a:spcPts val="3100"/>
              </a:spcBef>
              <a:spcAft>
                <a:spcPts val="3100"/>
              </a:spcAft>
              <a:buSzPts val="2300"/>
              <a:buChar char="■"/>
              <a:defRPr sz="23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9531515" y="16580326"/>
            <a:ext cx="617400" cy="1399500"/>
          </a:xfrm>
          <a:prstGeom prst="rect">
            <a:avLst/>
          </a:prstGeom>
        </p:spPr>
        <p:txBody>
          <a:bodyPr anchorCtr="0" anchor="ctr" bIns="176925" lIns="176925" spcFirstLastPara="1" rIns="176925" wrap="square" tIns="1769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50663" y="1582311"/>
            <a:ext cx="9585600" cy="2036400"/>
          </a:xfrm>
          <a:prstGeom prst="rect">
            <a:avLst/>
          </a:prstGeom>
        </p:spPr>
        <p:txBody>
          <a:bodyPr anchorCtr="0" anchor="t" bIns="176925" lIns="176925" spcFirstLastPara="1" rIns="176925" wrap="square" tIns="176925"/>
          <a:lstStyle>
            <a:lvl1pPr lvl="0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9531515" y="16580326"/>
            <a:ext cx="617400" cy="1399500"/>
          </a:xfrm>
          <a:prstGeom prst="rect">
            <a:avLst/>
          </a:prstGeom>
        </p:spPr>
        <p:txBody>
          <a:bodyPr anchorCtr="0" anchor="ctr" bIns="176925" lIns="176925" spcFirstLastPara="1" rIns="176925" wrap="square" tIns="1769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50663" y="1975467"/>
            <a:ext cx="3159000" cy="2686800"/>
          </a:xfrm>
          <a:prstGeom prst="rect">
            <a:avLst/>
          </a:prstGeom>
        </p:spPr>
        <p:txBody>
          <a:bodyPr anchorCtr="0" anchor="b" bIns="176925" lIns="176925" spcFirstLastPara="1" rIns="176925" wrap="square" tIns="176925"/>
          <a:lstStyle>
            <a:lvl1pPr lv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1pPr>
            <a:lvl2pPr lvl="1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2pPr>
            <a:lvl3pPr lvl="2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3pPr>
            <a:lvl4pPr lvl="3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4pPr>
            <a:lvl5pPr lvl="4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5pPr>
            <a:lvl6pPr lvl="5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6pPr>
            <a:lvl7pPr lvl="6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7pPr>
            <a:lvl8pPr lvl="7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8pPr>
            <a:lvl9pPr lvl="8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50663" y="4940800"/>
            <a:ext cx="3159000" cy="11304600"/>
          </a:xfrm>
          <a:prstGeom prst="rect">
            <a:avLst/>
          </a:prstGeom>
        </p:spPr>
        <p:txBody>
          <a:bodyPr anchorCtr="0" anchor="t" bIns="176925" lIns="176925" spcFirstLastPara="1" rIns="176925" wrap="square" tIns="176925"/>
          <a:lstStyle>
            <a:lvl1pPr indent="-374650" lvl="0" marL="457200">
              <a:spcBef>
                <a:spcPts val="0"/>
              </a:spcBef>
              <a:spcAft>
                <a:spcPts val="0"/>
              </a:spcAft>
              <a:buSzPts val="2300"/>
              <a:buChar char="●"/>
              <a:defRPr sz="2300"/>
            </a:lvl1pPr>
            <a:lvl2pPr indent="-374650" lvl="1" marL="914400">
              <a:spcBef>
                <a:spcPts val="3100"/>
              </a:spcBef>
              <a:spcAft>
                <a:spcPts val="0"/>
              </a:spcAft>
              <a:buSzPts val="2300"/>
              <a:buChar char="○"/>
              <a:defRPr sz="2300"/>
            </a:lvl2pPr>
            <a:lvl3pPr indent="-374650" lvl="2" marL="1371600">
              <a:spcBef>
                <a:spcPts val="3100"/>
              </a:spcBef>
              <a:spcAft>
                <a:spcPts val="0"/>
              </a:spcAft>
              <a:buSzPts val="2300"/>
              <a:buChar char="■"/>
              <a:defRPr sz="2300"/>
            </a:lvl3pPr>
            <a:lvl4pPr indent="-374650" lvl="3" marL="1828800">
              <a:spcBef>
                <a:spcPts val="3100"/>
              </a:spcBef>
              <a:spcAft>
                <a:spcPts val="0"/>
              </a:spcAft>
              <a:buSzPts val="2300"/>
              <a:buChar char="●"/>
              <a:defRPr sz="2300"/>
            </a:lvl4pPr>
            <a:lvl5pPr indent="-374650" lvl="4" marL="2286000">
              <a:spcBef>
                <a:spcPts val="3100"/>
              </a:spcBef>
              <a:spcAft>
                <a:spcPts val="0"/>
              </a:spcAft>
              <a:buSzPts val="2300"/>
              <a:buChar char="○"/>
              <a:defRPr sz="2300"/>
            </a:lvl5pPr>
            <a:lvl6pPr indent="-374650" lvl="5" marL="2743200">
              <a:spcBef>
                <a:spcPts val="3100"/>
              </a:spcBef>
              <a:spcAft>
                <a:spcPts val="0"/>
              </a:spcAft>
              <a:buSzPts val="2300"/>
              <a:buChar char="■"/>
              <a:defRPr sz="2300"/>
            </a:lvl6pPr>
            <a:lvl7pPr indent="-374650" lvl="6" marL="3200400">
              <a:spcBef>
                <a:spcPts val="3100"/>
              </a:spcBef>
              <a:spcAft>
                <a:spcPts val="0"/>
              </a:spcAft>
              <a:buSzPts val="2300"/>
              <a:buChar char="●"/>
              <a:defRPr sz="2300"/>
            </a:lvl7pPr>
            <a:lvl8pPr indent="-374650" lvl="7" marL="3657600">
              <a:spcBef>
                <a:spcPts val="3100"/>
              </a:spcBef>
              <a:spcAft>
                <a:spcPts val="0"/>
              </a:spcAft>
              <a:buSzPts val="2300"/>
              <a:buChar char="○"/>
              <a:defRPr sz="2300"/>
            </a:lvl8pPr>
            <a:lvl9pPr indent="-374650" lvl="8" marL="4114800">
              <a:spcBef>
                <a:spcPts val="3100"/>
              </a:spcBef>
              <a:spcAft>
                <a:spcPts val="3100"/>
              </a:spcAft>
              <a:buSzPts val="2300"/>
              <a:buChar char="■"/>
              <a:defRPr sz="23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9531515" y="16580326"/>
            <a:ext cx="617400" cy="1399500"/>
          </a:xfrm>
          <a:prstGeom prst="rect">
            <a:avLst/>
          </a:prstGeom>
        </p:spPr>
        <p:txBody>
          <a:bodyPr anchorCtr="0" anchor="ctr" bIns="176925" lIns="176925" spcFirstLastPara="1" rIns="176925" wrap="square" tIns="1769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551531" y="1600533"/>
            <a:ext cx="7163700" cy="14545200"/>
          </a:xfrm>
          <a:prstGeom prst="rect">
            <a:avLst/>
          </a:prstGeom>
        </p:spPr>
        <p:txBody>
          <a:bodyPr anchorCtr="0" anchor="ctr" bIns="176925" lIns="176925" spcFirstLastPara="1" rIns="176925" wrap="square" tIns="176925"/>
          <a:lstStyle>
            <a:lvl1pPr lvl="0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1pPr>
            <a:lvl2pPr lvl="1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2pPr>
            <a:lvl3pPr lvl="2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3pPr>
            <a:lvl4pPr lvl="3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4pPr>
            <a:lvl5pPr lvl="4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5pPr>
            <a:lvl6pPr lvl="5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6pPr>
            <a:lvl7pPr lvl="6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7pPr>
            <a:lvl8pPr lvl="7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8pPr>
            <a:lvl9pPr lvl="8">
              <a:spcBef>
                <a:spcPts val="0"/>
              </a:spcBef>
              <a:spcAft>
                <a:spcPts val="0"/>
              </a:spcAft>
              <a:buSzPts val="9300"/>
              <a:buNone/>
              <a:defRPr sz="93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9531515" y="16580326"/>
            <a:ext cx="617400" cy="1399500"/>
          </a:xfrm>
          <a:prstGeom prst="rect">
            <a:avLst/>
          </a:prstGeom>
        </p:spPr>
        <p:txBody>
          <a:bodyPr anchorCtr="0" anchor="ctr" bIns="176925" lIns="176925" spcFirstLastPara="1" rIns="176925" wrap="square" tIns="1769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5143500" y="-444"/>
            <a:ext cx="5143500" cy="1828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76925" lIns="176925" spcFirstLastPara="1" rIns="176925" wrap="square" tIns="1769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98688" y="4384622"/>
            <a:ext cx="4551000" cy="5270400"/>
          </a:xfrm>
          <a:prstGeom prst="rect">
            <a:avLst/>
          </a:prstGeom>
        </p:spPr>
        <p:txBody>
          <a:bodyPr anchorCtr="0" anchor="b" bIns="176925" lIns="176925" spcFirstLastPara="1" rIns="176925" wrap="square" tIns="176925"/>
          <a:lstStyle>
            <a:lvl1pPr lvl="0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1pPr>
            <a:lvl2pPr lvl="1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2pPr>
            <a:lvl3pPr lvl="2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3pPr>
            <a:lvl4pPr lvl="3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4pPr>
            <a:lvl5pPr lvl="4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5pPr>
            <a:lvl6pPr lvl="5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6pPr>
            <a:lvl7pPr lvl="6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7pPr>
            <a:lvl8pPr lvl="7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8pPr>
            <a:lvl9pPr lvl="8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98688" y="9966489"/>
            <a:ext cx="4551000" cy="4391400"/>
          </a:xfrm>
          <a:prstGeom prst="rect">
            <a:avLst/>
          </a:prstGeom>
        </p:spPr>
        <p:txBody>
          <a:bodyPr anchorCtr="0" anchor="t" bIns="176925" lIns="176925" spcFirstLastPara="1" rIns="176925" wrap="square" tIns="1769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  <a:defRPr sz="4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5556938" y="2574489"/>
            <a:ext cx="4316700" cy="13138200"/>
          </a:xfrm>
          <a:prstGeom prst="rect">
            <a:avLst/>
          </a:prstGeom>
        </p:spPr>
        <p:txBody>
          <a:bodyPr anchorCtr="0" anchor="ctr" bIns="176925" lIns="176925" spcFirstLastPara="1" rIns="176925" wrap="square" tIns="176925"/>
          <a:lstStyle>
            <a:lvl1pPr indent="-450850" lvl="0" marL="457200">
              <a:spcBef>
                <a:spcPts val="0"/>
              </a:spcBef>
              <a:spcAft>
                <a:spcPts val="0"/>
              </a:spcAft>
              <a:buSzPts val="3500"/>
              <a:buChar char="●"/>
              <a:defRPr/>
            </a:lvl1pPr>
            <a:lvl2pPr indent="-400050" lvl="1" marL="914400">
              <a:spcBef>
                <a:spcPts val="3100"/>
              </a:spcBef>
              <a:spcAft>
                <a:spcPts val="0"/>
              </a:spcAft>
              <a:buSzPts val="2700"/>
              <a:buChar char="○"/>
              <a:defRPr/>
            </a:lvl2pPr>
            <a:lvl3pPr indent="-400050" lvl="2" marL="1371600">
              <a:spcBef>
                <a:spcPts val="3100"/>
              </a:spcBef>
              <a:spcAft>
                <a:spcPts val="0"/>
              </a:spcAft>
              <a:buSzPts val="2700"/>
              <a:buChar char="■"/>
              <a:defRPr/>
            </a:lvl3pPr>
            <a:lvl4pPr indent="-400050" lvl="3" marL="1828800">
              <a:spcBef>
                <a:spcPts val="3100"/>
              </a:spcBef>
              <a:spcAft>
                <a:spcPts val="0"/>
              </a:spcAft>
              <a:buSzPts val="2700"/>
              <a:buChar char="●"/>
              <a:defRPr/>
            </a:lvl4pPr>
            <a:lvl5pPr indent="-400050" lvl="4" marL="2286000">
              <a:spcBef>
                <a:spcPts val="3100"/>
              </a:spcBef>
              <a:spcAft>
                <a:spcPts val="0"/>
              </a:spcAft>
              <a:buSzPts val="2700"/>
              <a:buChar char="○"/>
              <a:defRPr/>
            </a:lvl5pPr>
            <a:lvl6pPr indent="-400050" lvl="5" marL="2743200">
              <a:spcBef>
                <a:spcPts val="3100"/>
              </a:spcBef>
              <a:spcAft>
                <a:spcPts val="0"/>
              </a:spcAft>
              <a:buSzPts val="2700"/>
              <a:buChar char="■"/>
              <a:defRPr/>
            </a:lvl6pPr>
            <a:lvl7pPr indent="-400050" lvl="6" marL="3200400">
              <a:spcBef>
                <a:spcPts val="3100"/>
              </a:spcBef>
              <a:spcAft>
                <a:spcPts val="0"/>
              </a:spcAft>
              <a:buSzPts val="2700"/>
              <a:buChar char="●"/>
              <a:defRPr/>
            </a:lvl7pPr>
            <a:lvl8pPr indent="-400050" lvl="7" marL="3657600">
              <a:spcBef>
                <a:spcPts val="3100"/>
              </a:spcBef>
              <a:spcAft>
                <a:spcPts val="0"/>
              </a:spcAft>
              <a:buSzPts val="2700"/>
              <a:buChar char="○"/>
              <a:defRPr/>
            </a:lvl8pPr>
            <a:lvl9pPr indent="-400050" lvl="8" marL="4114800">
              <a:spcBef>
                <a:spcPts val="3100"/>
              </a:spcBef>
              <a:spcAft>
                <a:spcPts val="3100"/>
              </a:spcAft>
              <a:buSzPts val="27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9531515" y="16580326"/>
            <a:ext cx="617400" cy="1399500"/>
          </a:xfrm>
          <a:prstGeom prst="rect">
            <a:avLst/>
          </a:prstGeom>
        </p:spPr>
        <p:txBody>
          <a:bodyPr anchorCtr="0" anchor="ctr" bIns="176925" lIns="176925" spcFirstLastPara="1" rIns="176925" wrap="square" tIns="1769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50663" y="15042044"/>
            <a:ext cx="6748800" cy="2151600"/>
          </a:xfrm>
          <a:prstGeom prst="rect">
            <a:avLst/>
          </a:prstGeom>
        </p:spPr>
        <p:txBody>
          <a:bodyPr anchorCtr="0" anchor="ctr" bIns="176925" lIns="176925" spcFirstLastPara="1" rIns="176925" wrap="square" tIns="1769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9531515" y="16580326"/>
            <a:ext cx="617400" cy="1399500"/>
          </a:xfrm>
          <a:prstGeom prst="rect">
            <a:avLst/>
          </a:prstGeom>
        </p:spPr>
        <p:txBody>
          <a:bodyPr anchorCtr="0" anchor="ctr" bIns="176925" lIns="176925" spcFirstLastPara="1" rIns="176925" wrap="square" tIns="1769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50663" y="1582311"/>
            <a:ext cx="9585600" cy="20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6925" lIns="176925" spcFirstLastPara="1" rIns="176925" wrap="square" tIns="1769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50663" y="4097689"/>
            <a:ext cx="9585600" cy="121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6925" lIns="176925" spcFirstLastPara="1" rIns="176925" wrap="square" tIns="176925"/>
          <a:lstStyle>
            <a:lvl1pPr indent="-4508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Char char="●"/>
              <a:defRPr sz="3500">
                <a:solidFill>
                  <a:schemeClr val="dk2"/>
                </a:solidFill>
              </a:defRPr>
            </a:lvl1pPr>
            <a:lvl2pPr indent="-400050" lvl="1" marL="914400">
              <a:lnSpc>
                <a:spcPct val="115000"/>
              </a:lnSpc>
              <a:spcBef>
                <a:spcPts val="3100"/>
              </a:spcBef>
              <a:spcAft>
                <a:spcPts val="0"/>
              </a:spcAft>
              <a:buClr>
                <a:schemeClr val="dk2"/>
              </a:buClr>
              <a:buSzPts val="2700"/>
              <a:buChar char="○"/>
              <a:defRPr sz="2700">
                <a:solidFill>
                  <a:schemeClr val="dk2"/>
                </a:solidFill>
              </a:defRPr>
            </a:lvl2pPr>
            <a:lvl3pPr indent="-400050" lvl="2" marL="1371600">
              <a:lnSpc>
                <a:spcPct val="115000"/>
              </a:lnSpc>
              <a:spcBef>
                <a:spcPts val="3100"/>
              </a:spcBef>
              <a:spcAft>
                <a:spcPts val="0"/>
              </a:spcAft>
              <a:buClr>
                <a:schemeClr val="dk2"/>
              </a:buClr>
              <a:buSzPts val="2700"/>
              <a:buChar char="■"/>
              <a:defRPr sz="2700">
                <a:solidFill>
                  <a:schemeClr val="dk2"/>
                </a:solidFill>
              </a:defRPr>
            </a:lvl3pPr>
            <a:lvl4pPr indent="-400050" lvl="3" marL="1828800">
              <a:lnSpc>
                <a:spcPct val="115000"/>
              </a:lnSpc>
              <a:spcBef>
                <a:spcPts val="3100"/>
              </a:spcBef>
              <a:spcAft>
                <a:spcPts val="0"/>
              </a:spcAft>
              <a:buClr>
                <a:schemeClr val="dk2"/>
              </a:buClr>
              <a:buSzPts val="2700"/>
              <a:buChar char="●"/>
              <a:defRPr sz="2700">
                <a:solidFill>
                  <a:schemeClr val="dk2"/>
                </a:solidFill>
              </a:defRPr>
            </a:lvl4pPr>
            <a:lvl5pPr indent="-400050" lvl="4" marL="2286000">
              <a:lnSpc>
                <a:spcPct val="115000"/>
              </a:lnSpc>
              <a:spcBef>
                <a:spcPts val="3100"/>
              </a:spcBef>
              <a:spcAft>
                <a:spcPts val="0"/>
              </a:spcAft>
              <a:buClr>
                <a:schemeClr val="dk2"/>
              </a:buClr>
              <a:buSzPts val="2700"/>
              <a:buChar char="○"/>
              <a:defRPr sz="2700">
                <a:solidFill>
                  <a:schemeClr val="dk2"/>
                </a:solidFill>
              </a:defRPr>
            </a:lvl5pPr>
            <a:lvl6pPr indent="-400050" lvl="5" marL="2743200">
              <a:lnSpc>
                <a:spcPct val="115000"/>
              </a:lnSpc>
              <a:spcBef>
                <a:spcPts val="3100"/>
              </a:spcBef>
              <a:spcAft>
                <a:spcPts val="0"/>
              </a:spcAft>
              <a:buClr>
                <a:schemeClr val="dk2"/>
              </a:buClr>
              <a:buSzPts val="2700"/>
              <a:buChar char="■"/>
              <a:defRPr sz="2700">
                <a:solidFill>
                  <a:schemeClr val="dk2"/>
                </a:solidFill>
              </a:defRPr>
            </a:lvl6pPr>
            <a:lvl7pPr indent="-400050" lvl="6" marL="3200400">
              <a:lnSpc>
                <a:spcPct val="115000"/>
              </a:lnSpc>
              <a:spcBef>
                <a:spcPts val="3100"/>
              </a:spcBef>
              <a:spcAft>
                <a:spcPts val="0"/>
              </a:spcAft>
              <a:buClr>
                <a:schemeClr val="dk2"/>
              </a:buClr>
              <a:buSzPts val="2700"/>
              <a:buChar char="●"/>
              <a:defRPr sz="2700">
                <a:solidFill>
                  <a:schemeClr val="dk2"/>
                </a:solidFill>
              </a:defRPr>
            </a:lvl7pPr>
            <a:lvl8pPr indent="-400050" lvl="7" marL="3657600">
              <a:lnSpc>
                <a:spcPct val="115000"/>
              </a:lnSpc>
              <a:spcBef>
                <a:spcPts val="3100"/>
              </a:spcBef>
              <a:spcAft>
                <a:spcPts val="0"/>
              </a:spcAft>
              <a:buClr>
                <a:schemeClr val="dk2"/>
              </a:buClr>
              <a:buSzPts val="2700"/>
              <a:buChar char="○"/>
              <a:defRPr sz="2700">
                <a:solidFill>
                  <a:schemeClr val="dk2"/>
                </a:solidFill>
              </a:defRPr>
            </a:lvl8pPr>
            <a:lvl9pPr indent="-400050" lvl="8" marL="4114800">
              <a:lnSpc>
                <a:spcPct val="115000"/>
              </a:lnSpc>
              <a:spcBef>
                <a:spcPts val="3100"/>
              </a:spcBef>
              <a:spcAft>
                <a:spcPts val="3100"/>
              </a:spcAft>
              <a:buClr>
                <a:schemeClr val="dk2"/>
              </a:buClr>
              <a:buSzPts val="2700"/>
              <a:buChar char="■"/>
              <a:defRPr sz="27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9531515" y="16580326"/>
            <a:ext cx="617400" cy="139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6925" lIns="176925" spcFirstLastPara="1" rIns="176925" wrap="square" tIns="176925">
            <a:noAutofit/>
          </a:bodyPr>
          <a:lstStyle>
            <a:lvl1pPr lvl="0" algn="r">
              <a:buNone/>
              <a:defRPr sz="1900">
                <a:solidFill>
                  <a:schemeClr val="dk2"/>
                </a:solidFill>
              </a:defRPr>
            </a:lvl1pPr>
            <a:lvl2pPr lvl="1" algn="r">
              <a:buNone/>
              <a:defRPr sz="1900">
                <a:solidFill>
                  <a:schemeClr val="dk2"/>
                </a:solidFill>
              </a:defRPr>
            </a:lvl2pPr>
            <a:lvl3pPr lvl="2" algn="r">
              <a:buNone/>
              <a:defRPr sz="1900">
                <a:solidFill>
                  <a:schemeClr val="dk2"/>
                </a:solidFill>
              </a:defRPr>
            </a:lvl3pPr>
            <a:lvl4pPr lvl="3" algn="r">
              <a:buNone/>
              <a:defRPr sz="1900">
                <a:solidFill>
                  <a:schemeClr val="dk2"/>
                </a:solidFill>
              </a:defRPr>
            </a:lvl4pPr>
            <a:lvl5pPr lvl="4" algn="r">
              <a:buNone/>
              <a:defRPr sz="1900">
                <a:solidFill>
                  <a:schemeClr val="dk2"/>
                </a:solidFill>
              </a:defRPr>
            </a:lvl5pPr>
            <a:lvl6pPr lvl="5" algn="r">
              <a:buNone/>
              <a:defRPr sz="1900">
                <a:solidFill>
                  <a:schemeClr val="dk2"/>
                </a:solidFill>
              </a:defRPr>
            </a:lvl6pPr>
            <a:lvl7pPr lvl="6" algn="r">
              <a:buNone/>
              <a:defRPr sz="1900">
                <a:solidFill>
                  <a:schemeClr val="dk2"/>
                </a:solidFill>
              </a:defRPr>
            </a:lvl7pPr>
            <a:lvl8pPr lvl="7" algn="r">
              <a:buNone/>
              <a:defRPr sz="1900">
                <a:solidFill>
                  <a:schemeClr val="dk2"/>
                </a:solidFill>
              </a:defRPr>
            </a:lvl8pPr>
            <a:lvl9pPr lvl="8" algn="r">
              <a:buNone/>
              <a:defRPr sz="19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 title="horizontal line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8525" y="13508261"/>
            <a:ext cx="8810025" cy="235125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738425" y="14068884"/>
            <a:ext cx="8810100" cy="17979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4000">
                <a:solidFill>
                  <a:srgbClr val="FFFFFF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Full </a:t>
            </a:r>
            <a:r>
              <a:rPr b="1" i="1" lang="en" sz="4000">
                <a:solidFill>
                  <a:srgbClr val="FFFFFF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Academic and Professional Competences</a:t>
            </a:r>
            <a:endParaRPr b="1" i="1" sz="4000">
              <a:solidFill>
                <a:srgbClr val="FFFFFF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 u="sng">
                <a:solidFill>
                  <a:srgbClr val="FFFFFF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Hard skills and soft skills</a:t>
            </a:r>
            <a:endParaRPr b="1" sz="4000" u="sng">
              <a:solidFill>
                <a:srgbClr val="FFFFFF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738425" y="10031261"/>
            <a:ext cx="8810100" cy="3151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0">
                <a:solidFill>
                  <a:srgbClr val="FFFFFF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Rúben André</a:t>
            </a:r>
            <a:endParaRPr b="1" sz="12000">
              <a:solidFill>
                <a:srgbClr val="FFFFFF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0">
                <a:solidFill>
                  <a:srgbClr val="FFFFFF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Letra Barreiro</a:t>
            </a:r>
            <a:endParaRPr sz="8000">
              <a:solidFill>
                <a:srgbClr val="FFFFFF"/>
              </a:solidFill>
            </a:endParaRPr>
          </a:p>
        </p:txBody>
      </p:sp>
      <p:pic>
        <p:nvPicPr>
          <p:cNvPr id="57" name="Google Shape;57;p1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326175" y="3510500"/>
            <a:ext cx="5634605" cy="5634605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3"/>
          <p:cNvSpPr txBox="1"/>
          <p:nvPr/>
        </p:nvSpPr>
        <p:spPr>
          <a:xfrm>
            <a:off x="0" y="17841375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9" name="Google Shape;59;p13"/>
          <p:cNvSpPr txBox="1"/>
          <p:nvPr/>
        </p:nvSpPr>
        <p:spPr>
          <a:xfrm>
            <a:off x="-25" y="0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/>
          <p:cNvSpPr txBox="1"/>
          <p:nvPr/>
        </p:nvSpPr>
        <p:spPr>
          <a:xfrm>
            <a:off x="534000" y="1116600"/>
            <a:ext cx="9219000" cy="16054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Hard Skills</a:t>
            </a:r>
            <a:endParaRPr b="1" sz="60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─</a:t>
            </a:r>
            <a:endParaRPr b="1" sz="60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3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5E0E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1) IT/IS &amp; Computer Engineering</a:t>
            </a:r>
            <a:endParaRPr b="1" sz="3600">
              <a:solidFill>
                <a:srgbClr val="FF5E0E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8575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IDEs &amp;</a:t>
            </a:r>
            <a:r>
              <a:rPr b="1" lang="en" sz="3000">
                <a:solidFill>
                  <a:srgbClr val="008575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 Programming/Text Editors</a:t>
            </a:r>
            <a:endParaRPr b="1" sz="3000">
              <a:solidFill>
                <a:srgbClr val="008575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i="1" lang="en" sz="16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Notes: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Classifications in</a:t>
            </a: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interval between 1 (minimum) and 5 (maximum)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Graphic caption with ★ and ☆ symbols:</a:t>
            </a:r>
            <a:endParaRPr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 symbol for 1 point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 symbol for 0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The total classification for each hard skill it’s the total sum of all ★ symbols, between 1 (minimum) and 5 (maximum)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IDEs &amp; Programming Tools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Turbo Pascal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★★★★☆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Eclipse IDE ★★★★☆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NetBeans IDE ★★★☆☆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J</a:t>
            </a: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et Brains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App Code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CLion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Datalore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DataGrip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GoLand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IntelliJ IDEA ★★☆☆☆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PhpStorm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PyCharm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Rider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RubyMine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WebStorm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Microsoft Visual Studio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Microsoft Visual Code</a:t>
            </a: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★★☆☆☆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Xamarin for Visual Studio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Unity3D ★★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1" name="Google Shape;121;p22"/>
          <p:cNvSpPr txBox="1"/>
          <p:nvPr/>
        </p:nvSpPr>
        <p:spPr>
          <a:xfrm>
            <a:off x="0" y="17841375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2" name="Google Shape;122;p22"/>
          <p:cNvSpPr txBox="1"/>
          <p:nvPr/>
        </p:nvSpPr>
        <p:spPr>
          <a:xfrm>
            <a:off x="-25" y="0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3"/>
          <p:cNvSpPr txBox="1"/>
          <p:nvPr/>
        </p:nvSpPr>
        <p:spPr>
          <a:xfrm>
            <a:off x="534000" y="1116600"/>
            <a:ext cx="9219000" cy="16054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Hard Skills</a:t>
            </a:r>
            <a:endParaRPr b="1" sz="60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─</a:t>
            </a:r>
            <a:endParaRPr b="1" sz="60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3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5E0E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1) IT/IS &amp; Computer Engineering</a:t>
            </a:r>
            <a:endParaRPr b="1" sz="3600">
              <a:solidFill>
                <a:srgbClr val="FF5E0E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8575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IDEs &amp; Programming/Text Editors</a:t>
            </a:r>
            <a:endParaRPr b="1" sz="3000">
              <a:solidFill>
                <a:srgbClr val="008575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i="1" lang="en" sz="16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Notes: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Classifications in</a:t>
            </a: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interval between 1 (minimum) and 5 (maximum)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Graphic caption with ★ and ☆ symbols:</a:t>
            </a:r>
            <a:endParaRPr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 symbol for 1 point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 symbol for 0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The total classification for each hard skill it’s the total sum of all ★ symbols, between 1 (minimum) and 5 (maximum)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I</a:t>
            </a: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DEs &amp; Programming Tools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 startAt="6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Google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Android Studio ★★☆☆☆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 startAt="6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Apple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Xcode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Assemblers &amp; Compilers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Free Pascal ★★★★☆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Jasmin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Text Editors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Notepad++ ★★★★☆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Atom ★★★★☆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Brackets ★★★★☆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SublimeText ★★★★☆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PL/SQL Editors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Oracle SQL Developer ★★☆☆☆ 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Database Development Environment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Oracle APEX (Oracle Application Express) ★★★☆☆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8" name="Google Shape;128;p23"/>
          <p:cNvSpPr txBox="1"/>
          <p:nvPr/>
        </p:nvSpPr>
        <p:spPr>
          <a:xfrm>
            <a:off x="0" y="17841375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9" name="Google Shape;129;p23"/>
          <p:cNvSpPr txBox="1"/>
          <p:nvPr/>
        </p:nvSpPr>
        <p:spPr>
          <a:xfrm>
            <a:off x="-25" y="0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4"/>
          <p:cNvSpPr txBox="1"/>
          <p:nvPr/>
        </p:nvSpPr>
        <p:spPr>
          <a:xfrm>
            <a:off x="534000" y="1116600"/>
            <a:ext cx="9219000" cy="16054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Hard Skills</a:t>
            </a:r>
            <a:endParaRPr b="1" sz="60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─</a:t>
            </a:r>
            <a:endParaRPr b="1" sz="60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3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5E0E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1) </a:t>
            </a:r>
            <a:r>
              <a:rPr b="1" lang="en" sz="3600">
                <a:solidFill>
                  <a:srgbClr val="FF5E0E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IT/IS &amp; Computer Engineering</a:t>
            </a:r>
            <a:endParaRPr b="1" sz="3600">
              <a:solidFill>
                <a:srgbClr val="FF5E0E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8575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Software Platforms &amp; Tools</a:t>
            </a:r>
            <a:endParaRPr b="1" sz="3000">
              <a:solidFill>
                <a:srgbClr val="008575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i="1" lang="en" sz="16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Notes: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Classifications in</a:t>
            </a: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interval between 1 (minimum) and 5 (maximum)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Graphic caption with ★ and ☆ symbols:</a:t>
            </a:r>
            <a:endParaRPr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 symbol for 1 point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 symbol for 0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The total classification for each hard skill it’s the total sum of all ★ symbols, between 1 (minimum) and 5 (maximum)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Virtualization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Hardware (Independent Hypervisors)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Oracle VM VirtualBox ★★★☆☆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QEMU (Quick Emulator)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VMWare Workstation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★★☆☆☆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Operative System Level (Application Containers)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Docker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★★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Data Science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RapidMiner Studio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★★☆☆☆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IoT &amp; Cloud Platforms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Atmosphere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Hardware Analysis, Design and Synthesis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Xilinx ISE ★★☆☆☆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Software Stack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WampServer ★★☆☆☆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Administrative Tools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phpMyAdmin ★★★☆☆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5" name="Google Shape;135;p24"/>
          <p:cNvSpPr txBox="1"/>
          <p:nvPr/>
        </p:nvSpPr>
        <p:spPr>
          <a:xfrm>
            <a:off x="0" y="17841375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6" name="Google Shape;136;p24"/>
          <p:cNvSpPr txBox="1"/>
          <p:nvPr/>
        </p:nvSpPr>
        <p:spPr>
          <a:xfrm>
            <a:off x="-25" y="0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5"/>
          <p:cNvSpPr txBox="1"/>
          <p:nvPr/>
        </p:nvSpPr>
        <p:spPr>
          <a:xfrm>
            <a:off x="534000" y="1116600"/>
            <a:ext cx="9219000" cy="16054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Hard Skills</a:t>
            </a:r>
            <a:endParaRPr b="1" sz="60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─</a:t>
            </a:r>
            <a:endParaRPr b="1" sz="60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3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5E0E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1) IT/IS &amp; Computer Engineering</a:t>
            </a:r>
            <a:endParaRPr b="1" sz="3600">
              <a:solidFill>
                <a:srgbClr val="FF5E0E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8575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Software Platforms &amp; Tools</a:t>
            </a:r>
            <a:endParaRPr b="1" sz="3000">
              <a:solidFill>
                <a:srgbClr val="008575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i="1" lang="en" sz="16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Notes: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Classifications in</a:t>
            </a: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interval between 1 (minimum) and 5 (maximum)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Graphic caption with ★ and ☆ symbols:</a:t>
            </a:r>
            <a:endParaRPr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 symbol for 1 point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 symbol for 0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The total classification for each hard skill it’s the total sum of all ★ symbols, between 1 (minimum) and 5 (maximum)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 startAt="7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Version-control Systems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Web-based Hosting Services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Atlassian Bitbucket ★★★☆☆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GitHub ★★★☆☆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GitLab ★★★☆☆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Git Clients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Atlassian Bitbucket ★★★☆☆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GitHub Desktop ★★★☆☆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GitKraken ★★★☆☆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Branching Models for Git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GitFlow ★★☆☆☆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 startAt="7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UML and BPMN Design Tools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StarUML ★★★★☆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Modelio ★★★☆☆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2" name="Google Shape;142;p25"/>
          <p:cNvSpPr txBox="1"/>
          <p:nvPr/>
        </p:nvSpPr>
        <p:spPr>
          <a:xfrm>
            <a:off x="0" y="17841375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3" name="Google Shape;143;p25"/>
          <p:cNvSpPr txBox="1"/>
          <p:nvPr/>
        </p:nvSpPr>
        <p:spPr>
          <a:xfrm>
            <a:off x="-25" y="0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6"/>
          <p:cNvSpPr txBox="1"/>
          <p:nvPr/>
        </p:nvSpPr>
        <p:spPr>
          <a:xfrm>
            <a:off x="534000" y="1116600"/>
            <a:ext cx="9219000" cy="16054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Hard Skills</a:t>
            </a:r>
            <a:endParaRPr b="1" sz="60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─</a:t>
            </a:r>
            <a:endParaRPr b="1" sz="60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3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5E0E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1) IT/IS &amp; Computer Engineering</a:t>
            </a:r>
            <a:endParaRPr b="1" sz="3600">
              <a:solidFill>
                <a:srgbClr val="FF5E0E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8575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Others</a:t>
            </a:r>
            <a:endParaRPr b="1" sz="3000">
              <a:solidFill>
                <a:srgbClr val="008575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i="1" lang="en" sz="16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Notes: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Classifications in</a:t>
            </a: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interval between 1 (minimum) and 5 (maximum)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Graphic caption with ★ and ☆ symbols:</a:t>
            </a:r>
            <a:endParaRPr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 symbol for 1 point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 symbol for 0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The total classification for each hard skill it’s the total sum of all ★ symbols, between 1 (minimum) and 5 (maximum)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Serializing Data &amp; File Formats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Google Protocol Buffers ★★★★☆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JSON (JavaScript Object Notation) ★★★★☆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Web Cross-browser Animated 3D Computer Graphics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Three.js ★★☆☆☆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Interactive Diagrams and Graphs on the Web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GoJS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☆☆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Functional Reactive Programming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Bacon.js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Meteor (MeteorJS)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React (React.js/ReactJS)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Suite of Modular Libraries and Tools to Create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13716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Interactive Content on Open Web Technologies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CreateJS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EaselJS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★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☆☆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TweenJS ★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☆☆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SoundJS ★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☆☆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PreloadJS ★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Zöe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9" name="Google Shape;149;p26"/>
          <p:cNvSpPr txBox="1"/>
          <p:nvPr/>
        </p:nvSpPr>
        <p:spPr>
          <a:xfrm>
            <a:off x="0" y="17841375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0" name="Google Shape;150;p26"/>
          <p:cNvSpPr txBox="1"/>
          <p:nvPr/>
        </p:nvSpPr>
        <p:spPr>
          <a:xfrm>
            <a:off x="-25" y="0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7"/>
          <p:cNvSpPr txBox="1"/>
          <p:nvPr/>
        </p:nvSpPr>
        <p:spPr>
          <a:xfrm>
            <a:off x="534000" y="1116600"/>
            <a:ext cx="9219000" cy="16054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Hard Skills</a:t>
            </a:r>
            <a:endParaRPr b="1" sz="60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─</a:t>
            </a:r>
            <a:endParaRPr b="1" sz="60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3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5E0E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1) IT/IS &amp; Computer Engineering</a:t>
            </a:r>
            <a:endParaRPr b="1" sz="3600">
              <a:solidFill>
                <a:srgbClr val="FF5E0E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8575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Others</a:t>
            </a:r>
            <a:endParaRPr b="1" sz="3000">
              <a:solidFill>
                <a:srgbClr val="008575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i="1" lang="en" sz="16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Notes: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Classifications in</a:t>
            </a: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interval between 1 (minimum) and 5 (maximum)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Graphic caption with ★ and ☆ symbols:</a:t>
            </a:r>
            <a:endParaRPr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 symbol for 1 point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 symbol for 0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The total classification for each hard skill it’s the total sum of all ★ symbols, between 1 (minimum) and 5 (maximum)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 startAt="6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Client-side Web Development Techniques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AJAX (Asynchronous JavaScript and XML) ★★☆☆☆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 startAt="6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AJAX Frameworks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Google Web Toolkit (GWT/GWT Web Toolkit)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 startAt="6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Microsoft .NET Libraries Frameworks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Server-side Open-source Web Development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ASP.NET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Object-relational Mapping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LINQ (Language Integrated Query)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2D/3D Graphics and Game Engines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Unity ★★☆☆☆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 startAt="6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Computer Operating Systems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Linux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Ubuntu LTS ★★★☆☆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Linux Mint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Microsoft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Microsoft Windows ★★★☆☆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6" name="Google Shape;156;p27"/>
          <p:cNvSpPr txBox="1"/>
          <p:nvPr/>
        </p:nvSpPr>
        <p:spPr>
          <a:xfrm>
            <a:off x="0" y="17841375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7" name="Google Shape;157;p27"/>
          <p:cNvSpPr txBox="1"/>
          <p:nvPr/>
        </p:nvSpPr>
        <p:spPr>
          <a:xfrm>
            <a:off x="-25" y="0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8"/>
          <p:cNvSpPr txBox="1"/>
          <p:nvPr/>
        </p:nvSpPr>
        <p:spPr>
          <a:xfrm>
            <a:off x="534000" y="1116600"/>
            <a:ext cx="9219000" cy="16054800"/>
          </a:xfrm>
          <a:prstGeom prst="rect">
            <a:avLst/>
          </a:prstGeom>
          <a:solidFill>
            <a:srgbClr val="D9D2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Hard Skills</a:t>
            </a:r>
            <a:endParaRPr b="1" sz="60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─</a:t>
            </a:r>
            <a:endParaRPr b="1" sz="60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3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5E0E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2</a:t>
            </a:r>
            <a:r>
              <a:rPr b="1" lang="en" sz="3600">
                <a:solidFill>
                  <a:srgbClr val="FF5E0E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) Arts</a:t>
            </a:r>
            <a:endParaRPr b="1" sz="3600">
              <a:solidFill>
                <a:srgbClr val="FF5E0E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8575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Graphic Design and Photography</a:t>
            </a:r>
            <a:endParaRPr b="1" sz="3000">
              <a:solidFill>
                <a:srgbClr val="008575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i="1" lang="en" sz="16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Notes: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Classifications in</a:t>
            </a: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interval between 1 (minimum) and 5 (maximum)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Graphic caption with ★ and ☆ symbols:</a:t>
            </a:r>
            <a:endParaRPr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 symbol for 1 point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 symbol for 0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The total classification for each hard skill it’s the total sum of all ★ symbols, between 1 (minimum) and 5 (maximum)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Adobe CC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Adobe Illustrator CC</a:t>
            </a:r>
            <a:endParaRPr i="1"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Adobe Photoshop CC</a:t>
            </a:r>
            <a:endParaRPr i="1"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Adobe Lightroom CC</a:t>
            </a:r>
            <a:endParaRPr i="1"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Adobe Lightroom Classic CC</a:t>
            </a:r>
            <a:endParaRPr i="1"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i="1"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8575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Video Editing</a:t>
            </a:r>
            <a:endParaRPr b="1" sz="3000">
              <a:solidFill>
                <a:srgbClr val="008575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i="1" lang="en" sz="16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Notes: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Classifications in</a:t>
            </a: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interval between 1 (minimum) and 5 (maximum)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Graphic caption with ★ and ☆ symbols:</a:t>
            </a:r>
            <a:endParaRPr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 symbol for 1 point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 symbol for 0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The total classification for each hard skill it’s the total sum of all ★ symbols, between 1 (minimum) and 5 (maximum)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	</a:t>
            </a:r>
            <a:endParaRPr b="1"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Adobe CC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Adobe After Effects CC</a:t>
            </a:r>
            <a:endParaRPr i="1"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Adobe Premiere Pro CC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3" name="Google Shape;163;p28"/>
          <p:cNvSpPr txBox="1"/>
          <p:nvPr/>
        </p:nvSpPr>
        <p:spPr>
          <a:xfrm>
            <a:off x="0" y="17841375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4" name="Google Shape;164;p28"/>
          <p:cNvSpPr txBox="1"/>
          <p:nvPr/>
        </p:nvSpPr>
        <p:spPr>
          <a:xfrm>
            <a:off x="-25" y="0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9"/>
          <p:cNvSpPr txBox="1"/>
          <p:nvPr/>
        </p:nvSpPr>
        <p:spPr>
          <a:xfrm>
            <a:off x="534000" y="1116600"/>
            <a:ext cx="9219000" cy="16054800"/>
          </a:xfrm>
          <a:prstGeom prst="rect">
            <a:avLst/>
          </a:prstGeom>
          <a:solidFill>
            <a:srgbClr val="D9D2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Hard Skills</a:t>
            </a:r>
            <a:endParaRPr b="1" sz="60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─</a:t>
            </a:r>
            <a:endParaRPr b="1" sz="60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3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5E0E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2</a:t>
            </a:r>
            <a:r>
              <a:rPr b="1" lang="en" sz="3600">
                <a:solidFill>
                  <a:srgbClr val="FF5E0E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) Arts</a:t>
            </a:r>
            <a:endParaRPr b="1" sz="3600">
              <a:solidFill>
                <a:srgbClr val="FF5E0E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8575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Web Development</a:t>
            </a:r>
            <a:endParaRPr b="1" sz="3000">
              <a:solidFill>
                <a:srgbClr val="008575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i="1" lang="en" sz="16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Notes: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Classifications in</a:t>
            </a: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interval between 1 (minimum) and 5 (maximum)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Graphic caption with ★ and ☆ symbols:</a:t>
            </a:r>
            <a:endParaRPr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 symbol for 1 point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 symbol for 0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The total classification for each hard skill it’s the total sum of all ★ symbols, between 1 (minimum) and 5 (maximum)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Adobe CC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Adobe Dreamweaver CC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0" name="Google Shape;170;p29"/>
          <p:cNvSpPr txBox="1"/>
          <p:nvPr/>
        </p:nvSpPr>
        <p:spPr>
          <a:xfrm>
            <a:off x="0" y="17841375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1" name="Google Shape;171;p29"/>
          <p:cNvSpPr txBox="1"/>
          <p:nvPr/>
        </p:nvSpPr>
        <p:spPr>
          <a:xfrm>
            <a:off x="-25" y="0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0"/>
          <p:cNvSpPr txBox="1"/>
          <p:nvPr/>
        </p:nvSpPr>
        <p:spPr>
          <a:xfrm>
            <a:off x="534000" y="1116600"/>
            <a:ext cx="9219000" cy="160548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Hard Skills</a:t>
            </a:r>
            <a:endParaRPr b="1" sz="60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─</a:t>
            </a:r>
            <a:endParaRPr b="1" sz="60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3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5E0E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3</a:t>
            </a:r>
            <a:r>
              <a:rPr b="1" lang="en" sz="3600">
                <a:solidFill>
                  <a:srgbClr val="FF5E0E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) Basics</a:t>
            </a:r>
            <a:endParaRPr b="1" sz="3600">
              <a:solidFill>
                <a:srgbClr val="FF5E0E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8575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Databases</a:t>
            </a:r>
            <a:endParaRPr b="1" sz="3000">
              <a:solidFill>
                <a:srgbClr val="008575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i="1" lang="en" sz="16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Notes: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Classifications in</a:t>
            </a: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interval between 1 (minimum) and 5 (maximum)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Graphic caption with ★ and ☆ symbols:</a:t>
            </a:r>
            <a:endParaRPr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 symbol for 1 point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 symbol for 0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The total classification for each hard skill it’s the total sum of all ★ symbols, between 1 (minimum) and 5 (maximum)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Microsoft Office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Microsoft Access</a:t>
            </a:r>
            <a:endParaRPr i="1"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i="1"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3000">
                <a:solidFill>
                  <a:srgbClr val="008575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Documents</a:t>
            </a:r>
            <a:endParaRPr b="1" sz="3000">
              <a:solidFill>
                <a:srgbClr val="008575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1" lang="en" sz="16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Notes: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Classifications in</a:t>
            </a: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interval between 1 (minimum) and 5 (maximum)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Graphic caption with ★ and ☆ symbols:</a:t>
            </a:r>
            <a:endParaRPr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 symbol for 1 point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 symbol for 0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The total classification for each hard skill it’s the total sum of all ★ symbols, between 1 (minimum) and 5 (maximum)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Microsoft Office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Microsoft Word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7" name="Google Shape;177;p30"/>
          <p:cNvSpPr txBox="1"/>
          <p:nvPr/>
        </p:nvSpPr>
        <p:spPr>
          <a:xfrm>
            <a:off x="0" y="17841375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8" name="Google Shape;178;p30"/>
          <p:cNvSpPr txBox="1"/>
          <p:nvPr/>
        </p:nvSpPr>
        <p:spPr>
          <a:xfrm>
            <a:off x="-25" y="0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1"/>
          <p:cNvSpPr txBox="1"/>
          <p:nvPr/>
        </p:nvSpPr>
        <p:spPr>
          <a:xfrm>
            <a:off x="534000" y="1116600"/>
            <a:ext cx="9219000" cy="160548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Hard Skills</a:t>
            </a:r>
            <a:endParaRPr b="1" sz="60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─</a:t>
            </a:r>
            <a:endParaRPr b="1" sz="60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3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5E0E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3) Basics</a:t>
            </a:r>
            <a:endParaRPr b="1" sz="3600">
              <a:solidFill>
                <a:srgbClr val="FF5E0E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8575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Presentations</a:t>
            </a:r>
            <a:endParaRPr b="1" sz="3000">
              <a:solidFill>
                <a:srgbClr val="008575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i="1" lang="en" sz="16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Notes: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Classifications in</a:t>
            </a: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interval between 1 (minimum) and 5 (maximum)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Graphic caption with ★ and ☆ symbols:</a:t>
            </a:r>
            <a:endParaRPr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 symbol for 1 point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 symbol for 0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The total classification for each hard skill it’s the total sum of all ★ symbols, between 1 (minimum) and 5 (maximum)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Microsoft Office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Microsoft Powerpoint</a:t>
            </a:r>
            <a:endParaRPr i="1"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i="1"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8575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Spreadsheets</a:t>
            </a:r>
            <a:endParaRPr b="1" sz="3000">
              <a:solidFill>
                <a:srgbClr val="008575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i="1" lang="en" sz="16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Notes: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Classifications in</a:t>
            </a: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interval between 1 (minimum) and 5 (maximum)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Graphic caption with ★ and ☆ symbols:</a:t>
            </a:r>
            <a:endParaRPr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 symbol for 1 point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 symbol for 0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The total classification for each hard skill it’s the total sum of all ★ symbols, between 1 (minimum) and 5 (maximum)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Microsoft Office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Microsoft Excel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4" name="Google Shape;184;p31"/>
          <p:cNvSpPr txBox="1"/>
          <p:nvPr/>
        </p:nvSpPr>
        <p:spPr>
          <a:xfrm>
            <a:off x="0" y="17841375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5" name="Google Shape;185;p31"/>
          <p:cNvSpPr txBox="1"/>
          <p:nvPr/>
        </p:nvSpPr>
        <p:spPr>
          <a:xfrm>
            <a:off x="-25" y="0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/>
        </p:nvSpPr>
        <p:spPr>
          <a:xfrm>
            <a:off x="811350" y="6225450"/>
            <a:ext cx="8664300" cy="583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6000">
                <a:solidFill>
                  <a:srgbClr val="FFFFFF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Hard Skills</a:t>
            </a:r>
            <a:endParaRPr b="1" sz="16000">
              <a:solidFill>
                <a:srgbClr val="FFFFFF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─</a:t>
            </a:r>
            <a:endParaRPr b="1" sz="16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5" name="Google Shape;65;p14"/>
          <p:cNvSpPr txBox="1"/>
          <p:nvPr/>
        </p:nvSpPr>
        <p:spPr>
          <a:xfrm>
            <a:off x="0" y="17841375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</a:t>
            </a: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 by </a:t>
            </a: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6" name="Google Shape;66;p14"/>
          <p:cNvSpPr txBox="1"/>
          <p:nvPr/>
        </p:nvSpPr>
        <p:spPr>
          <a:xfrm>
            <a:off x="-25" y="0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2"/>
          <p:cNvSpPr txBox="1"/>
          <p:nvPr/>
        </p:nvSpPr>
        <p:spPr>
          <a:xfrm>
            <a:off x="811350" y="6225450"/>
            <a:ext cx="8664300" cy="583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6000">
                <a:solidFill>
                  <a:srgbClr val="FFFFFF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Soft S</a:t>
            </a:r>
            <a:r>
              <a:rPr b="1" lang="en" sz="16000">
                <a:solidFill>
                  <a:srgbClr val="FFFFFF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kills</a:t>
            </a:r>
            <a:endParaRPr b="1" sz="16000">
              <a:solidFill>
                <a:srgbClr val="FFFFFF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─</a:t>
            </a:r>
            <a:endParaRPr b="1" sz="16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1" name="Google Shape;191;p32"/>
          <p:cNvSpPr txBox="1"/>
          <p:nvPr/>
        </p:nvSpPr>
        <p:spPr>
          <a:xfrm>
            <a:off x="0" y="17841375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2" name="Google Shape;192;p32"/>
          <p:cNvSpPr txBox="1"/>
          <p:nvPr/>
        </p:nvSpPr>
        <p:spPr>
          <a:xfrm>
            <a:off x="-25" y="0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3"/>
          <p:cNvSpPr txBox="1"/>
          <p:nvPr/>
        </p:nvSpPr>
        <p:spPr>
          <a:xfrm>
            <a:off x="534000" y="1116600"/>
            <a:ext cx="9219000" cy="160548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Soft S</a:t>
            </a:r>
            <a:r>
              <a:rPr b="1" lang="en" sz="60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kills</a:t>
            </a:r>
            <a:endParaRPr b="1" sz="60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─</a:t>
            </a:r>
            <a:endParaRPr b="1" sz="3600">
              <a:solidFill>
                <a:srgbClr val="FF5E0E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8575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Communication Skills</a:t>
            </a:r>
            <a:endParaRPr b="1" sz="19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Able to Listen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Nonverbal Communication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Persuasive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Reading Body Language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Storyteller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8575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Critical Thinking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Adaptable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Artistic Sense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Creativity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Design Sense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Desire To Learn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Flexible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Innovative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Problem Solving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Research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Thinking Outside the Box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Willingness to Learn</a:t>
            </a:r>
            <a:endParaRPr b="1" sz="3000">
              <a:solidFill>
                <a:srgbClr val="008575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98" name="Google Shape;198;p33"/>
          <p:cNvSpPr txBox="1"/>
          <p:nvPr/>
        </p:nvSpPr>
        <p:spPr>
          <a:xfrm>
            <a:off x="0" y="17841375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9" name="Google Shape;199;p33"/>
          <p:cNvSpPr txBox="1"/>
          <p:nvPr/>
        </p:nvSpPr>
        <p:spPr>
          <a:xfrm>
            <a:off x="-25" y="0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4"/>
          <p:cNvSpPr txBox="1"/>
          <p:nvPr/>
        </p:nvSpPr>
        <p:spPr>
          <a:xfrm>
            <a:off x="534000" y="1116600"/>
            <a:ext cx="9219000" cy="160548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Soft Skills</a:t>
            </a:r>
            <a:endParaRPr b="1" sz="60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─</a:t>
            </a:r>
            <a:endParaRPr b="1" sz="3600">
              <a:solidFill>
                <a:srgbClr val="FF5E0E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3000">
                <a:solidFill>
                  <a:srgbClr val="008575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Leadership</a:t>
            </a:r>
            <a:endParaRPr b="1" sz="3000">
              <a:solidFill>
                <a:srgbClr val="008575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Deal-making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Decision Making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Delegation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Inspiring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Leader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Management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Mentoring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Motivating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Supervising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Talent Management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8575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Positive Attitude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Confident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Cooperative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Courteous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Energetic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Enthusiastic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Friendly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Hard-working (18/24)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High Energy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Honest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Patient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Respectable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Sense of Humor</a:t>
            </a:r>
            <a:endParaRPr b="1" sz="3000">
              <a:solidFill>
                <a:srgbClr val="008575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205" name="Google Shape;205;p34"/>
          <p:cNvSpPr txBox="1"/>
          <p:nvPr/>
        </p:nvSpPr>
        <p:spPr>
          <a:xfrm>
            <a:off x="0" y="17841375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6" name="Google Shape;206;p34"/>
          <p:cNvSpPr txBox="1"/>
          <p:nvPr/>
        </p:nvSpPr>
        <p:spPr>
          <a:xfrm>
            <a:off x="-25" y="0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5"/>
          <p:cNvSpPr txBox="1"/>
          <p:nvPr/>
        </p:nvSpPr>
        <p:spPr>
          <a:xfrm>
            <a:off x="534000" y="1116600"/>
            <a:ext cx="9219000" cy="160548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Soft Skills</a:t>
            </a:r>
            <a:endParaRPr b="1" sz="60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─</a:t>
            </a:r>
            <a:endParaRPr b="1" sz="3600">
              <a:solidFill>
                <a:srgbClr val="FF5E0E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3000">
                <a:solidFill>
                  <a:srgbClr val="008575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Teamwork</a:t>
            </a:r>
            <a:endParaRPr b="1" sz="3000">
              <a:solidFill>
                <a:srgbClr val="008575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Collaborative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Dealing with Difficult Situations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Empathetic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Influential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Networking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Social Skills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Team Player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8575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Work Ethic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Attentive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Competitive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Dedicated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Independent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Motivated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Multitasking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Perseverant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Persistent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Planning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Reliable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Resilient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Results-oriented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Self-directed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Self-monitoring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Self-supervising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Strategic Planning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Time Management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Trainable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2" name="Google Shape;212;p35"/>
          <p:cNvSpPr txBox="1"/>
          <p:nvPr/>
        </p:nvSpPr>
        <p:spPr>
          <a:xfrm>
            <a:off x="0" y="17841375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3" name="Google Shape;213;p35"/>
          <p:cNvSpPr txBox="1"/>
          <p:nvPr/>
        </p:nvSpPr>
        <p:spPr>
          <a:xfrm>
            <a:off x="-25" y="0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/>
        </p:nvSpPr>
        <p:spPr>
          <a:xfrm>
            <a:off x="534000" y="1116600"/>
            <a:ext cx="9219000" cy="16054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Hard Skills</a:t>
            </a:r>
            <a:endParaRPr b="1" sz="60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─</a:t>
            </a:r>
            <a:endParaRPr b="1" sz="60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3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5E0E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1) IT/IS &amp; Computer Engineering</a:t>
            </a:r>
            <a:endParaRPr b="1" sz="3600">
              <a:solidFill>
                <a:srgbClr val="FF5E0E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8575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Subjects and areas domained</a:t>
            </a:r>
            <a:endParaRPr b="1" sz="3000">
              <a:solidFill>
                <a:srgbClr val="008575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i="1" lang="en" sz="16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Notes: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Classifications in</a:t>
            </a: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interval between 1 (minimum) and 5 (maximum)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Graphic caption with ★ and ☆ symbols:</a:t>
            </a:r>
            <a:endParaRPr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 symbol for 1 point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 symbol for 0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The total classification for each hard skill it’s the total sum of all ★ symbols, between 1 (minimum) and 5 (maximum)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9144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Imperative Programming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Object-oriented Programming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Functional Programming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Operative Systems &amp; Architectures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Data Structures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Object-relational Databases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Logic Programming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Computer Networks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Computer Graphics &amp; 2D/3D Interfaces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Artificial Intelligence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Searching Algorithms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Genetic Algorithms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Neural Networks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Autonomous Problem Solvers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STRIPS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Modelling and Design of Software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Graphs Algorithms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Distributed Systems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Basic Notions of Internet Security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Multi-threading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Edge &amp; Fog Computing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Intelligent Multi-agent Systems</a:t>
            </a:r>
            <a:endParaRPr sz="2500"/>
          </a:p>
        </p:txBody>
      </p:sp>
      <p:sp>
        <p:nvSpPr>
          <p:cNvPr id="72" name="Google Shape;72;p15"/>
          <p:cNvSpPr txBox="1"/>
          <p:nvPr/>
        </p:nvSpPr>
        <p:spPr>
          <a:xfrm>
            <a:off x="0" y="17841375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3" name="Google Shape;73;p15"/>
          <p:cNvSpPr txBox="1"/>
          <p:nvPr/>
        </p:nvSpPr>
        <p:spPr>
          <a:xfrm>
            <a:off x="-25" y="0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/>
        </p:nvSpPr>
        <p:spPr>
          <a:xfrm>
            <a:off x="534000" y="1116600"/>
            <a:ext cx="9219000" cy="16054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Hard Skills</a:t>
            </a:r>
            <a:endParaRPr b="1" sz="60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─</a:t>
            </a:r>
            <a:endParaRPr b="1" sz="60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3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5E0E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1) IT/IS &amp; Computer Engineering</a:t>
            </a:r>
            <a:endParaRPr b="1" sz="3600">
              <a:solidFill>
                <a:srgbClr val="FF5E0E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8575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Programming languages</a:t>
            </a:r>
            <a:endParaRPr b="1" sz="3000">
              <a:solidFill>
                <a:srgbClr val="008575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i="1" lang="en" sz="16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Notes: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Classifications in</a:t>
            </a: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interval between 1 (minimum) and 5 (maximum)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Graphic caption with ★ and ☆ symbols:</a:t>
            </a:r>
            <a:endParaRPr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 symbol for 1 point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 symbol for 0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The total classification for each hard skill it’s the total sum of all ★ symbols, between 1 (minimum) and 5 (maximum)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Imperative Languages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Pascal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★★★★☆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★★★☆☆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Multi-paradigm Languages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Visual Basic .NET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★★☆☆☆ 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C++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Java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★★★★☆</a:t>
            </a:r>
            <a:endParaRPr i="1"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OCaml (Objective Caml)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★★★☆☆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C# (CSharp)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★★☆☆☆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TypeScript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Python ★★☆☆☆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Go (Golang)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Ruby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Lisp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Scala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Lua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Perl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Julia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Statically Typed Languages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Kotlin ★★☆☆☆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Multi-paradigm Numerical Computing Environments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MATLAB (Matrix Laboratory)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9" name="Google Shape;79;p16"/>
          <p:cNvSpPr txBox="1"/>
          <p:nvPr/>
        </p:nvSpPr>
        <p:spPr>
          <a:xfrm>
            <a:off x="0" y="17841375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0" name="Google Shape;80;p16"/>
          <p:cNvSpPr txBox="1"/>
          <p:nvPr/>
        </p:nvSpPr>
        <p:spPr>
          <a:xfrm>
            <a:off x="-25" y="0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/>
        </p:nvSpPr>
        <p:spPr>
          <a:xfrm>
            <a:off x="534000" y="1116600"/>
            <a:ext cx="9219000" cy="16054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Hard Skills</a:t>
            </a:r>
            <a:endParaRPr b="1" sz="60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─</a:t>
            </a:r>
            <a:endParaRPr b="1" sz="60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3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5E0E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1) IT/IS &amp; Computer Engineering</a:t>
            </a:r>
            <a:endParaRPr b="1" sz="3600">
              <a:solidFill>
                <a:srgbClr val="FF5E0E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8575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Programming languages</a:t>
            </a:r>
            <a:endParaRPr b="1" sz="3000">
              <a:solidFill>
                <a:srgbClr val="008575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i="1" lang="en" sz="16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Notes: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Classifications in</a:t>
            </a: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interval between 1 (minimum) and 5 (maximum)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Graphic caption with ★ and ☆ symbols:</a:t>
            </a:r>
            <a:endParaRPr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 symbol for 1 point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 symbol for 0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The total classification for each hard skill it’s the total sum of all ★ symbols, between 1 (minimum) and 5 (maximum)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 startAt="5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Low-level Programming Languages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Assembly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★★☆☆☆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 startAt="5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Markup Languages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HTML (Hypertext Markup Language)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★★★★☆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XML (Extensible Markup Language)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★★☆☆☆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 startAt="5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Interpreted Languages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JavaScript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★★★☆☆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 startAt="5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Style Sheet Languages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CSS (Cascade Style Sheet)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★★★☆☆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 startAt="5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Object-relational Database Languages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Microsoft</a:t>
            </a:r>
            <a:endParaRPr i="1"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Microsoft SQL Server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★★★★☆</a:t>
            </a:r>
            <a:endParaRPr i="1"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MySQL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★★★★☆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Oracle SQL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★★★★☆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PostgreSQL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★★★★☆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 startAt="5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Query and Functional Programming Languages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XQuery (XML Query)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 startAt="5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Server-side Scripting Languages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PHP (PHP: Hypertext Preprocessor)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★★★☆☆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 startAt="5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Software Modelling Languages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UML (Unified Modelling Language)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★★★★☆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6" name="Google Shape;86;p17"/>
          <p:cNvSpPr txBox="1"/>
          <p:nvPr/>
        </p:nvSpPr>
        <p:spPr>
          <a:xfrm>
            <a:off x="0" y="17841375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7" name="Google Shape;87;p17"/>
          <p:cNvSpPr txBox="1"/>
          <p:nvPr/>
        </p:nvSpPr>
        <p:spPr>
          <a:xfrm>
            <a:off x="-25" y="0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/>
        </p:nvSpPr>
        <p:spPr>
          <a:xfrm>
            <a:off x="534000" y="1116600"/>
            <a:ext cx="9219000" cy="16054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Hard Skills</a:t>
            </a:r>
            <a:endParaRPr b="1" sz="60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─</a:t>
            </a:r>
            <a:endParaRPr b="1" sz="60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3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5E0E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1) IT/IS &amp; Computer Engineering</a:t>
            </a:r>
            <a:endParaRPr b="1" sz="3600">
              <a:solidFill>
                <a:srgbClr val="FF5E0E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8575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Programming languages</a:t>
            </a:r>
            <a:endParaRPr b="1" sz="3000">
              <a:solidFill>
                <a:srgbClr val="008575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i="1" lang="en" sz="16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Notes: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Classifications in</a:t>
            </a: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interval between 1 (minimum) and 5 (maximum)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Graphic caption with ★ and ☆ symbols:</a:t>
            </a:r>
            <a:endParaRPr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 symbol for 1 point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 symbol for 0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The total classification for each hard skill it’s the total sum of all ★ symbols, between 1 (minimum) and 5 (maximum)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i="1"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 startAt="13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Declarative Languages for Software Modelling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OCL (Object Constraint Language)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★★★☆☆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 startAt="13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Formal Modelling and Specification Languages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VDM++ (Vienna Development Method ++)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★★☆☆☆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 startAt="13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Declarative Specification Languages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Alloy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★★☆☆☆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 startAt="13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Declarative Logic Languages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Datalog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★★☆☆☆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Prolog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★★★☆☆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 startAt="13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Mobile Development Languages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Android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★★☆☆☆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IOS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 startAt="13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Preparation Languages for Documents,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13716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Papers and Articles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8288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TeX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★★☆☆☆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3" name="Google Shape;93;p18"/>
          <p:cNvSpPr txBox="1"/>
          <p:nvPr/>
        </p:nvSpPr>
        <p:spPr>
          <a:xfrm>
            <a:off x="0" y="17841375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4" name="Google Shape;94;p18"/>
          <p:cNvSpPr txBox="1"/>
          <p:nvPr/>
        </p:nvSpPr>
        <p:spPr>
          <a:xfrm>
            <a:off x="-25" y="0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/>
        </p:nvSpPr>
        <p:spPr>
          <a:xfrm>
            <a:off x="534000" y="1116600"/>
            <a:ext cx="9219000" cy="16054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Hard Skills</a:t>
            </a:r>
            <a:endParaRPr b="1" sz="60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─</a:t>
            </a:r>
            <a:endParaRPr b="1" sz="60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3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5E0E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1) IT/IS &amp; Computer Engineering</a:t>
            </a:r>
            <a:endParaRPr b="1" sz="3600">
              <a:solidFill>
                <a:srgbClr val="FF5E0E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8575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Middleware, APIs &amp; Frameworks</a:t>
            </a:r>
            <a:endParaRPr b="1" sz="3000">
              <a:solidFill>
                <a:srgbClr val="008575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i="1" lang="en" sz="16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Notes: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Classifications in</a:t>
            </a: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interval between 1 (minimum) and 5 (maximum)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Graphic caption with ★ and ☆ symbols:</a:t>
            </a:r>
            <a:endParaRPr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 symbol for 1 point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 symbol for 0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The total classification for each hard skill it’s the total sum of all ★ symbols, between 1 (minimum) and 5 (maximum)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Robotics Middleware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ROS (Robot Operating System)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APIs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JavaScript APIs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2D and 3D programming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3" marL="2743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Both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WebGL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★★★☆☆</a:t>
            </a:r>
            <a:endParaRPr i="1"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i="1"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Cross-platform APIs</a:t>
            </a:r>
            <a:endParaRPr i="1"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i="1"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2D and 3D Programming</a:t>
            </a:r>
            <a:endParaRPr i="1"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3" marL="2743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Both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OpenGL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★☆☆☆☆</a:t>
            </a:r>
            <a:endParaRPr i="1"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Document-oriented Databases (NoSQL)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3" marL="2743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Both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MongoDB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★★★☆☆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Cross-platform Libraries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Real-time Computer Vision Libraries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3" marL="2743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Both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OpenCV (Open Source Computer Vision)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Open-source Software Graphics Libraries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3" marL="2743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Both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Mesa3D (Mesa 3D Graphics Library)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Open-source Computer Tracking Libraries for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457200" lvl="0" marL="13716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Creation of Augmented Reality Applications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3" marL="2743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Both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ARToolKit ★☆☆☆☆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0" name="Google Shape;100;p19"/>
          <p:cNvSpPr txBox="1"/>
          <p:nvPr/>
        </p:nvSpPr>
        <p:spPr>
          <a:xfrm>
            <a:off x="0" y="17841375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1" name="Google Shape;101;p19"/>
          <p:cNvSpPr txBox="1"/>
          <p:nvPr/>
        </p:nvSpPr>
        <p:spPr>
          <a:xfrm>
            <a:off x="-25" y="0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/>
          <p:nvPr/>
        </p:nvSpPr>
        <p:spPr>
          <a:xfrm>
            <a:off x="534000" y="1116600"/>
            <a:ext cx="9219000" cy="16054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Hard Skills</a:t>
            </a:r>
            <a:endParaRPr b="1" sz="60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─</a:t>
            </a:r>
            <a:endParaRPr b="1" sz="60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3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5E0E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1) IT/IS &amp; Computer Engineering</a:t>
            </a:r>
            <a:endParaRPr b="1" sz="3600">
              <a:solidFill>
                <a:srgbClr val="FF5E0E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8575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Middleware, APIs &amp; Frameworks</a:t>
            </a:r>
            <a:endParaRPr b="1" sz="3000">
              <a:solidFill>
                <a:srgbClr val="008575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i="1" lang="en" sz="16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Notes: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Classifications in</a:t>
            </a: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interval between 1 (minimum) and 5 (maximum)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Graphic caption with ★ and ☆ symbols:</a:t>
            </a:r>
            <a:endParaRPr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 symbol for 1 point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 symbol for 0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The total classification for each hard skill it’s the total sum of all ★ symbols, between 1 (minimum) and 5 (maximum)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 startAt="2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APIs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Heterogeneous Computing APIs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OpenCL (Open Computing Language) ★☆☆☆☆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Centralized Services for Distributed Systems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Apache ZooKeeper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★★☆☆☆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Open-source Streams-processing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Apache Kafka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★☆☆☆☆</a:t>
            </a:r>
            <a:endParaRPr i="1"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Web Services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REST (Representational State Transfer)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★★☆☆☆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SOAP (Simple Object Access Protocol)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★★☆☆☆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 startAt="2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Run-time Environments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JavaScript cross-platforms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Node.js ★★☆☆☆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 startAt="2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Frameworks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Intelligent Multi-agent Systems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JADE (Java Agent Development Framework)</a:t>
            </a: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★★☆☆☆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Applications and Inversion of Control Container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Spring Framework </a:t>
            </a: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Object-relational Mapping Tool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Hibernate ORM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7" name="Google Shape;107;p20"/>
          <p:cNvSpPr txBox="1"/>
          <p:nvPr/>
        </p:nvSpPr>
        <p:spPr>
          <a:xfrm>
            <a:off x="0" y="17841375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8" name="Google Shape;108;p20"/>
          <p:cNvSpPr txBox="1"/>
          <p:nvPr/>
        </p:nvSpPr>
        <p:spPr>
          <a:xfrm>
            <a:off x="-25" y="0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 txBox="1"/>
          <p:nvPr/>
        </p:nvSpPr>
        <p:spPr>
          <a:xfrm>
            <a:off x="534000" y="1116600"/>
            <a:ext cx="9219000" cy="16054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Hard Skills</a:t>
            </a:r>
            <a:endParaRPr b="1" sz="6000">
              <a:solidFill>
                <a:srgbClr val="695D46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─</a:t>
            </a:r>
            <a:endParaRPr b="1" sz="60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3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5E0E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1) IT/IS &amp; Computer Engineering</a:t>
            </a:r>
            <a:endParaRPr b="1" sz="3600">
              <a:solidFill>
                <a:srgbClr val="FF5E0E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8575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Middleware, APIs &amp; Frameworks</a:t>
            </a:r>
            <a:endParaRPr b="1" sz="3000">
              <a:solidFill>
                <a:srgbClr val="008575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i="1" lang="en" sz="16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Notes: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Classifications in</a:t>
            </a: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interval between 1 (minimum) and 5 (maximum)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Graphic caption with ★ and ☆ symbols:</a:t>
            </a:r>
            <a:endParaRPr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 symbol for 1 point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lphaL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☆ symbol for 0 points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AutoNum type="arabicParenR"/>
            </a:pPr>
            <a:r>
              <a:rPr b="1" lang="en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The total classification for each hard skill it’s the total sum of all ★ symbols, between 1 (minimum) and 5 (maximum)</a:t>
            </a:r>
            <a:endParaRPr b="1"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 startAt="4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Frameworks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JavaScript-based Open-source Framework for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18288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Front-end web Applications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AngularJS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(Angular.js)</a:t>
            </a: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Vue.js (Vue)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PHP-based Open-source Framework for Web Applications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Laravel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Open-source Front-end Framework for Developing Websites and Web Applications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Bootstrap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i="1"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Open-source Framework for Working with Noisy Quantum Computers at the Level of Pulses, Processors, Circuits, and Algorithms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2" marL="22860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roman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QISKit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 startAt="4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Mobile Application Development Frameworks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Apache Cordova </a:t>
            </a: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Ionic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137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rabicParenR" startAt="4"/>
            </a:pPr>
            <a:r>
              <a:rPr lang="en" sz="2200" u="sng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Document Preparation Systems</a:t>
            </a:r>
            <a:endParaRPr sz="2200" u="sng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1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2200"/>
              <a:buFont typeface="Open Sans"/>
              <a:buAutoNum type="alphaLcParenR"/>
            </a:pPr>
            <a:r>
              <a:rPr lang="en" sz="22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LaTeX ★☆☆☆☆</a:t>
            </a:r>
            <a:endParaRPr sz="22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4" name="Google Shape;114;p21"/>
          <p:cNvSpPr txBox="1"/>
          <p:nvPr/>
        </p:nvSpPr>
        <p:spPr>
          <a:xfrm>
            <a:off x="0" y="17841375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5" name="Google Shape;115;p21"/>
          <p:cNvSpPr txBox="1"/>
          <p:nvPr/>
        </p:nvSpPr>
        <p:spPr>
          <a:xfrm>
            <a:off x="-25" y="0"/>
            <a:ext cx="10287000" cy="4464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Copyrights by Rúben André Letra Barreiro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